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BCB67E-0283-4CBE-A403-91822EDA4102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E40BE7-7D6F-4D0F-9013-5511E314E4E5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7851648" cy="1828800"/>
          </a:xfrm>
        </p:spPr>
        <p:txBody>
          <a:bodyPr/>
          <a:lstStyle/>
          <a:p>
            <a:r>
              <a:rPr lang="en-GB" dirty="0" smtClean="0"/>
              <a:t>BLP CARTOONS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5088"/>
          </a:xfrm>
        </p:spPr>
        <p:txBody>
          <a:bodyPr>
            <a:normAutofit/>
          </a:bodyPr>
          <a:lstStyle/>
          <a:p>
            <a:r>
              <a:rPr lang="en-GB" sz="1400" dirty="0" smtClean="0"/>
              <a:t>These </a:t>
            </a:r>
            <a:r>
              <a:rPr lang="en-GB" sz="1400" dirty="0"/>
              <a:t>cartoons are the sole property of BEST-AC and have been </a:t>
            </a:r>
            <a:r>
              <a:rPr lang="en-GB" sz="1400" dirty="0" smtClean="0"/>
              <a:t>posted</a:t>
            </a:r>
            <a:r>
              <a:rPr lang="en-GB" sz="1400" dirty="0"/>
              <a:t> </a:t>
            </a:r>
            <a:r>
              <a:rPr lang="en-GB" sz="1400" dirty="0" smtClean="0"/>
              <a:t>to </a:t>
            </a:r>
            <a:r>
              <a:rPr lang="en-GB" sz="1400" dirty="0"/>
              <a:t>for the purposes of sharing the Barriers to Business Launch </a:t>
            </a:r>
            <a:r>
              <a:rPr lang="en-GB" sz="1400" dirty="0" smtClean="0"/>
              <a:t>event</a:t>
            </a:r>
            <a:r>
              <a:rPr lang="en-GB" sz="1400" dirty="0"/>
              <a:t> </a:t>
            </a:r>
            <a:r>
              <a:rPr lang="en-GB" sz="1400" dirty="0" smtClean="0"/>
              <a:t>outcomes </a:t>
            </a:r>
            <a:r>
              <a:rPr lang="en-GB" sz="1400" dirty="0"/>
              <a:t>with our partners. The cartoonists that contributed to </a:t>
            </a:r>
            <a:r>
              <a:rPr lang="en-GB" sz="1400" dirty="0" smtClean="0"/>
              <a:t>the</a:t>
            </a:r>
            <a:r>
              <a:rPr lang="en-GB" sz="1400" dirty="0"/>
              <a:t> </a:t>
            </a:r>
            <a:r>
              <a:rPr lang="en-GB" sz="1400" dirty="0" smtClean="0"/>
              <a:t>cartoon </a:t>
            </a:r>
            <a:r>
              <a:rPr lang="en-GB" sz="1400" dirty="0"/>
              <a:t>contest won various prizes for these cartoons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 descr="BLP Cartoon- Paul Nduguru (Inside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6028" y="0"/>
            <a:ext cx="9160028" cy="6858000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BLP Cartoon, Abdul Kingo- Winning Prize (Front cover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1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BLP Cartoon, Adam Lutta (Inside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" y="0"/>
            <a:ext cx="9121323" cy="6858001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BLP Cartoon, Cloud Chatanda (Inside 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" y="0"/>
            <a:ext cx="9121323" cy="6858001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BLP Cartoon, Cloud Chatanda (Inside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" y="0"/>
            <a:ext cx="9121323" cy="6858001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BLP Cartoon, Fadhil Mohamed (Inside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2819" y="0"/>
            <a:ext cx="9121323" cy="6858001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BLP Cartoon, Ismael Abdoulkarum (Back cover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88232" y="0"/>
            <a:ext cx="4860032" cy="6876946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45</Words>
  <Application>Microsoft Office PowerPoint</Application>
  <PresentationFormat>On-screen Show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BLP CARTOONS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7</cp:revision>
  <dcterms:created xsi:type="dcterms:W3CDTF">2012-07-09T09:14:04Z</dcterms:created>
  <dcterms:modified xsi:type="dcterms:W3CDTF">2012-07-09T09:40:48Z</dcterms:modified>
</cp:coreProperties>
</file>